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81" r:id="rId3"/>
    <p:sldId id="279" r:id="rId4"/>
    <p:sldId id="283" r:id="rId5"/>
    <p:sldId id="288" r:id="rId6"/>
    <p:sldId id="289" r:id="rId7"/>
    <p:sldId id="258" r:id="rId8"/>
    <p:sldId id="278" r:id="rId9"/>
    <p:sldId id="271" r:id="rId10"/>
    <p:sldId id="275" r:id="rId11"/>
    <p:sldId id="272" r:id="rId12"/>
    <p:sldId id="274" r:id="rId13"/>
    <p:sldId id="273" r:id="rId14"/>
    <p:sldId id="277" r:id="rId15"/>
    <p:sldId id="291" r:id="rId16"/>
    <p:sldId id="292" r:id="rId17"/>
    <p:sldId id="293" r:id="rId18"/>
    <p:sldId id="264" r:id="rId19"/>
    <p:sldId id="266" r:id="rId20"/>
    <p:sldId id="265" r:id="rId21"/>
    <p:sldId id="26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>
      <p:cViewPr varScale="1">
        <p:scale>
          <a:sx n="72" d="100"/>
          <a:sy n="72" d="100"/>
        </p:scale>
        <p:origin x="11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542AB2-2F97-4CA5-B9CF-C277866EB749}" type="datetimeFigureOut">
              <a:rPr lang="en-CA" smtClean="0"/>
              <a:t>2020-03-16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C07CCA-E62A-4B96-A9E4-EAAD191EC094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14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2B40DA-8CBB-4BDD-BC04-9071CC9DD477}" type="datetimeFigureOut">
              <a:rPr lang="fr-CA" smtClean="0"/>
              <a:t>2020-03-16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E4803F-8C95-4A54-920F-CAEEFF7E329B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062912" cy="1470025"/>
          </a:xfrm>
        </p:spPr>
        <p:txBody>
          <a:bodyPr/>
          <a:lstStyle/>
          <a:p>
            <a:r>
              <a:rPr lang="fr-CA" dirty="0"/>
              <a:t>La Création du Manitoba- jour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52725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CA" b="1" u="sng" dirty="0"/>
              <a:t>Objectif</a:t>
            </a:r>
            <a:r>
              <a:rPr lang="fr-CA" b="1" dirty="0"/>
              <a:t>: </a:t>
            </a:r>
            <a:r>
              <a:rPr lang="en-US" sz="3200" b="1" dirty="0"/>
              <a:t>7.4.1 </a:t>
            </a:r>
            <a:r>
              <a:rPr lang="en-US" sz="3200" b="1" dirty="0" err="1"/>
              <a:t>Expliquer</a:t>
            </a:r>
            <a:r>
              <a:rPr lang="en-US" sz="3200" b="1" dirty="0"/>
              <a:t> en quoi </a:t>
            </a:r>
            <a:r>
              <a:rPr lang="en-CA" sz="3200" b="1" dirty="0" err="1"/>
              <a:t>l’expansion</a:t>
            </a:r>
            <a:r>
              <a:rPr lang="en-CA" sz="3200" b="1" dirty="0"/>
              <a:t> et le </a:t>
            </a:r>
            <a:r>
              <a:rPr lang="en-CA" sz="3200" b="1" dirty="0" err="1"/>
              <a:t>développement</a:t>
            </a:r>
            <a:r>
              <a:rPr lang="en-CA" sz="3200" b="1" dirty="0"/>
              <a:t> du Canada Durant les </a:t>
            </a:r>
            <a:r>
              <a:rPr lang="en-CA" sz="3200" b="1" dirty="0" err="1"/>
              <a:t>années</a:t>
            </a:r>
            <a:r>
              <a:rPr lang="en-CA" sz="3200" b="1" dirty="0"/>
              <a:t> 1870 et au début des </a:t>
            </a:r>
            <a:r>
              <a:rPr lang="en-CA" sz="3200" b="1" dirty="0" err="1"/>
              <a:t>années</a:t>
            </a:r>
            <a:r>
              <a:rPr lang="en-CA" sz="3200" b="1" dirty="0"/>
              <a:t> 1880 </a:t>
            </a:r>
            <a:r>
              <a:rPr lang="en-CA" sz="3200" b="1" dirty="0" err="1"/>
              <a:t>ont</a:t>
            </a:r>
            <a:r>
              <a:rPr lang="en-CA" sz="3200" b="1" dirty="0"/>
              <a:t> </a:t>
            </a:r>
            <a:r>
              <a:rPr lang="en-CA" sz="3200" b="1" dirty="0" err="1"/>
              <a:t>influé</a:t>
            </a:r>
            <a:r>
              <a:rPr lang="en-CA" sz="3200" b="1" dirty="0"/>
              <a:t> </a:t>
            </a:r>
            <a:r>
              <a:rPr lang="en-CA" sz="3200" b="1" dirty="0" err="1"/>
              <a:t>sur</a:t>
            </a:r>
            <a:r>
              <a:rPr lang="en-CA" sz="3200" b="1" dirty="0"/>
              <a:t> </a:t>
            </a:r>
            <a:r>
              <a:rPr lang="en-CA" sz="3200" b="1" dirty="0" err="1"/>
              <a:t>ses</a:t>
            </a:r>
            <a:r>
              <a:rPr lang="en-CA" sz="3200" b="1" dirty="0"/>
              <a:t> divers </a:t>
            </a:r>
            <a:r>
              <a:rPr lang="en-CA" sz="3200" b="1" dirty="0" err="1"/>
              <a:t>peuples</a:t>
            </a:r>
            <a:r>
              <a:rPr lang="en-CA" sz="3200" b="1" dirty="0"/>
              <a:t> et regions.</a:t>
            </a:r>
            <a:endParaRPr lang="en-US" sz="3200" b="1" dirty="0"/>
          </a:p>
          <a:p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5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formation du Manitoba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93" y="1639230"/>
            <a:ext cx="8229600" cy="45720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fr-CA" dirty="0"/>
              <a:t>Le gouvernement du Canada essaye d’encourager les Anglais a immigrer au Manitoba afin qu’il puisse être majoritaire.</a:t>
            </a:r>
          </a:p>
          <a:p>
            <a:r>
              <a:rPr lang="fr-CA" dirty="0"/>
              <a:t>Les métis étaient majoritaire sur la Rivière Rouge.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077200" y="259533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991600" cy="1399032"/>
          </a:xfrm>
        </p:spPr>
        <p:txBody>
          <a:bodyPr>
            <a:normAutofit/>
          </a:bodyPr>
          <a:lstStyle/>
          <a:p>
            <a:r>
              <a:rPr lang="fr-CA" dirty="0"/>
              <a:t>Louis Riel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Louis Riel, un </a:t>
            </a:r>
            <a:br>
              <a:rPr lang="fr-CA" dirty="0"/>
            </a:br>
            <a:r>
              <a:rPr lang="fr-CA" dirty="0"/>
              <a:t>Métis, forme un </a:t>
            </a:r>
            <a:br>
              <a:rPr lang="fr-CA" dirty="0"/>
            </a:br>
            <a:r>
              <a:rPr lang="fr-CA" u="sng" dirty="0"/>
              <a:t>gouvernement</a:t>
            </a:r>
            <a:br>
              <a:rPr lang="fr-CA" u="sng" dirty="0"/>
            </a:br>
            <a:r>
              <a:rPr lang="fr-CA" u="sng" dirty="0"/>
              <a:t>provisoire.</a:t>
            </a:r>
          </a:p>
          <a:p>
            <a:r>
              <a:rPr lang="fr-CA" dirty="0"/>
              <a:t>Ce gouvernement</a:t>
            </a:r>
            <a:br>
              <a:rPr lang="fr-CA" dirty="0"/>
            </a:br>
            <a:r>
              <a:rPr lang="fr-CA" dirty="0"/>
              <a:t>Français est </a:t>
            </a:r>
            <a:br>
              <a:rPr lang="fr-CA" dirty="0"/>
            </a:br>
            <a:r>
              <a:rPr lang="fr-CA" dirty="0"/>
              <a:t>majoritaire (pour </a:t>
            </a:r>
            <a:br>
              <a:rPr lang="fr-CA" dirty="0"/>
            </a:br>
            <a:r>
              <a:rPr lang="fr-CA" dirty="0"/>
              <a:t>maintenant).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44" y="1517073"/>
            <a:ext cx="4178047" cy="526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7910946" y="241629"/>
            <a:ext cx="762000" cy="7231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0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fr-CA" dirty="0"/>
              <a:t>Des conflits commencent…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Le gouvernement du Canada (anglais) était raciste et attaque le gouvernement Français de Louis Riel.</a:t>
            </a:r>
            <a:br>
              <a:rPr lang="fr-CA" dirty="0"/>
            </a:br>
            <a:endParaRPr lang="fr-CA" dirty="0"/>
          </a:p>
          <a:p>
            <a:r>
              <a:rPr lang="fr-CA" dirty="0"/>
              <a:t>Louis Riel a emprisonner ces Anglais (qui attaquaient).</a:t>
            </a:r>
            <a:br>
              <a:rPr lang="fr-CA" dirty="0"/>
            </a:br>
            <a:endParaRPr lang="fr-CA" dirty="0"/>
          </a:p>
          <a:p>
            <a:r>
              <a:rPr lang="fr-CA" dirty="0"/>
              <a:t>Un Anglais, Thomas Scott, s’est sauver de la prison et a déclaré qu’il voulait tuer Louis Riel.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229600" y="267494"/>
            <a:ext cx="762000" cy="6469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0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Thomas Scott </a:t>
            </a:r>
            <a:br>
              <a:rPr lang="fr-CA" dirty="0"/>
            </a:br>
            <a:r>
              <a:rPr lang="fr-CA" dirty="0"/>
              <a:t>a tue un Métis. </a:t>
            </a:r>
          </a:p>
          <a:p>
            <a:r>
              <a:rPr lang="fr-CA" dirty="0"/>
              <a:t>Il a été juger </a:t>
            </a:r>
            <a:br>
              <a:rPr lang="fr-CA" dirty="0"/>
            </a:br>
            <a:r>
              <a:rPr lang="fr-CA" dirty="0"/>
              <a:t>coupable et a </a:t>
            </a:r>
            <a:br>
              <a:rPr lang="fr-CA" dirty="0"/>
            </a:br>
            <a:r>
              <a:rPr lang="fr-CA" dirty="0"/>
              <a:t>donc été exécuter</a:t>
            </a:r>
            <a:br>
              <a:rPr lang="fr-CA" dirty="0"/>
            </a:br>
            <a:r>
              <a:rPr lang="fr-CA" dirty="0"/>
              <a:t>en publique.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1" y="0"/>
            <a:ext cx="4474955" cy="401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11079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09600" y="381000"/>
            <a:ext cx="838200" cy="6096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2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4864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fr-CA" dirty="0"/>
              <a:t>Une guerre civile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199"/>
            <a:ext cx="8887691" cy="2295525"/>
          </a:xfrm>
        </p:spPr>
        <p:txBody>
          <a:bodyPr>
            <a:normAutofit/>
          </a:bodyPr>
          <a:lstStyle/>
          <a:p>
            <a:r>
              <a:rPr lang="fr-CA" dirty="0"/>
              <a:t>Suite a l’exécution de Thomas Scott, les</a:t>
            </a:r>
            <a:br>
              <a:rPr lang="fr-CA" dirty="0"/>
            </a:br>
            <a:r>
              <a:rPr lang="fr-CA" dirty="0"/>
              <a:t>anglophone sont fâché et envoient des troupe pour combattre les Métis.</a:t>
            </a:r>
          </a:p>
        </p:txBody>
      </p:sp>
    </p:spTree>
    <p:extLst>
      <p:ext uri="{BB962C8B-B14F-4D97-AF65-F5344CB8AC3E}">
        <p14:creationId xmlns:p14="http://schemas.microsoft.com/office/powerpoint/2010/main" val="197505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province du Manitoba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John A. Macdonald </a:t>
            </a:r>
            <a:r>
              <a:rPr lang="en-CA" dirty="0" err="1"/>
              <a:t>était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position </a:t>
            </a:r>
            <a:r>
              <a:rPr lang="en-CA" dirty="0" err="1"/>
              <a:t>difficile</a:t>
            </a:r>
            <a:r>
              <a:rPr lang="en-CA" dirty="0"/>
              <a:t> – Il </a:t>
            </a:r>
            <a:r>
              <a:rPr lang="en-CA" dirty="0" err="1"/>
              <a:t>voulait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élu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autre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 et </a:t>
            </a:r>
            <a:r>
              <a:rPr lang="en-CA" dirty="0" err="1"/>
              <a:t>avait</a:t>
            </a:r>
            <a:r>
              <a:rPr lang="en-CA" dirty="0"/>
              <a:t> </a:t>
            </a:r>
            <a:r>
              <a:rPr lang="en-CA" dirty="0" err="1"/>
              <a:t>besoin</a:t>
            </a:r>
            <a:r>
              <a:rPr lang="en-CA" dirty="0"/>
              <a:t> de </a:t>
            </a:r>
            <a:r>
              <a:rPr lang="en-CA" dirty="0" err="1"/>
              <a:t>satisfaire</a:t>
            </a:r>
            <a:r>
              <a:rPr lang="en-CA" dirty="0"/>
              <a:t> les Métis </a:t>
            </a:r>
            <a:r>
              <a:rPr lang="en-CA" dirty="0" err="1"/>
              <a:t>Francais</a:t>
            </a:r>
            <a:r>
              <a:rPr lang="en-CA" dirty="0"/>
              <a:t> et les Colons Anglais.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57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province du Manitoba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John. A Macdonald </a:t>
            </a:r>
            <a:r>
              <a:rPr lang="en-CA" dirty="0" err="1"/>
              <a:t>décida</a:t>
            </a:r>
            <a:r>
              <a:rPr lang="en-CA" dirty="0"/>
              <a:t> de </a:t>
            </a:r>
            <a:r>
              <a:rPr lang="en-CA" dirty="0" err="1"/>
              <a:t>créer</a:t>
            </a:r>
            <a:r>
              <a:rPr lang="en-CA" dirty="0"/>
              <a:t> le Manitoba et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liste</a:t>
            </a:r>
            <a:r>
              <a:rPr lang="en-CA" dirty="0"/>
              <a:t> de </a:t>
            </a:r>
            <a:r>
              <a:rPr lang="en-CA" dirty="0" err="1"/>
              <a:t>loi</a:t>
            </a:r>
            <a:r>
              <a:rPr lang="en-CA" dirty="0"/>
              <a:t> pour la province.</a:t>
            </a:r>
            <a:endParaRPr lang="fr-FR" dirty="0"/>
          </a:p>
        </p:txBody>
      </p:sp>
      <p:sp>
        <p:nvSpPr>
          <p:cNvPr id="4" name="5-Point Star 3"/>
          <p:cNvSpPr/>
          <p:nvPr/>
        </p:nvSpPr>
        <p:spPr>
          <a:xfrm>
            <a:off x="8153400" y="381000"/>
            <a:ext cx="685800" cy="533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50118"/>
            <a:ext cx="4710752" cy="34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départ</a:t>
            </a:r>
            <a:r>
              <a:rPr lang="en-CA" dirty="0"/>
              <a:t> de Riel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7816"/>
            <a:ext cx="8229600" cy="4572000"/>
          </a:xfrm>
        </p:spPr>
        <p:txBody>
          <a:bodyPr/>
          <a:lstStyle/>
          <a:p>
            <a:r>
              <a:rPr lang="en-CA" dirty="0"/>
              <a:t>Louis Riel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accusé</a:t>
            </a:r>
            <a:r>
              <a:rPr lang="en-CA" dirty="0"/>
              <a:t> de </a:t>
            </a:r>
            <a:r>
              <a:rPr lang="en-CA" dirty="0" err="1"/>
              <a:t>meurtre</a:t>
            </a:r>
            <a:r>
              <a:rPr lang="en-CA" dirty="0"/>
              <a:t> (</a:t>
            </a:r>
            <a:r>
              <a:rPr lang="en-CA" dirty="0" err="1"/>
              <a:t>tuer</a:t>
            </a:r>
            <a:r>
              <a:rPr lang="en-CA" dirty="0"/>
              <a:t> Thomas Scott).</a:t>
            </a:r>
          </a:p>
          <a:p>
            <a:endParaRPr lang="en-CA" dirty="0"/>
          </a:p>
          <a:p>
            <a:r>
              <a:rPr lang="en-CA" dirty="0"/>
              <a:t>Riel se </a:t>
            </a:r>
            <a:r>
              <a:rPr lang="en-CA" dirty="0" err="1"/>
              <a:t>sauve</a:t>
            </a:r>
            <a:r>
              <a:rPr lang="en-CA" dirty="0"/>
              <a:t> au </a:t>
            </a:r>
            <a:r>
              <a:rPr lang="en-CA" dirty="0" err="1"/>
              <a:t>États</a:t>
            </a:r>
            <a:r>
              <a:rPr lang="en-CA" dirty="0"/>
              <a:t>-Unis.</a:t>
            </a:r>
            <a:endParaRPr lang="fr-FR" dirty="0"/>
          </a:p>
        </p:txBody>
      </p:sp>
      <p:sp>
        <p:nvSpPr>
          <p:cNvPr id="4" name="5-Point Star 3"/>
          <p:cNvSpPr/>
          <p:nvPr/>
        </p:nvSpPr>
        <p:spPr>
          <a:xfrm>
            <a:off x="7848600" y="357410"/>
            <a:ext cx="838200" cy="6096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64" y="3276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Pourquoi les Métis méfiait les motivations du gouvernement Canadien?</a:t>
            </a:r>
          </a:p>
        </p:txBody>
      </p:sp>
    </p:spTree>
    <p:extLst>
      <p:ext uri="{BB962C8B-B14F-4D97-AF65-F5344CB8AC3E}">
        <p14:creationId xmlns:p14="http://schemas.microsoft.com/office/powerpoint/2010/main" val="358541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Pourquoi les Métis méfiait les motivations du gouvernement Canadien?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Les métis croyaient que les politiques du gouvernement favorisaient les colons du Canada.</a:t>
            </a:r>
          </a:p>
        </p:txBody>
      </p:sp>
    </p:spTree>
    <p:extLst>
      <p:ext uri="{BB962C8B-B14F-4D97-AF65-F5344CB8AC3E}">
        <p14:creationId xmlns:p14="http://schemas.microsoft.com/office/powerpoint/2010/main" val="75741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d’apprentissage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Tu pourras distinguer la motivation du gouvernement à </a:t>
            </a:r>
            <a:r>
              <a:rPr lang="fr-FR" dirty="0" err="1"/>
              <a:t>sign</a:t>
            </a:r>
            <a:r>
              <a:rPr lang="en-CA" dirty="0" err="1"/>
              <a:t>er</a:t>
            </a:r>
            <a:r>
              <a:rPr lang="en-CA" dirty="0"/>
              <a:t> les </a:t>
            </a:r>
            <a:r>
              <a:rPr lang="en-CA" dirty="0" err="1"/>
              <a:t>traités</a:t>
            </a:r>
            <a:r>
              <a:rPr lang="en-CA" dirty="0"/>
              <a:t>.</a:t>
            </a:r>
          </a:p>
          <a:p>
            <a:pPr marL="64008" indent="0">
              <a:buNone/>
            </a:pPr>
            <a:endParaRPr lang="en-CA" dirty="0"/>
          </a:p>
          <a:p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pourras</a:t>
            </a:r>
            <a:r>
              <a:rPr lang="en-CA" dirty="0"/>
              <a:t> </a:t>
            </a:r>
            <a:r>
              <a:rPr lang="en-CA" dirty="0" err="1"/>
              <a:t>distinguer</a:t>
            </a:r>
            <a:r>
              <a:rPr lang="en-CA" dirty="0"/>
              <a:t> la motivation des Premières Nations à signer les </a:t>
            </a:r>
            <a:r>
              <a:rPr lang="en-CA" dirty="0" err="1"/>
              <a:t>traités</a:t>
            </a:r>
            <a:r>
              <a:rPr lang="en-CA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02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 quoi les Métis avaient-ils peur?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fr-CA" dirty="0"/>
          </a:p>
          <a:p>
            <a:r>
              <a:rPr lang="fr-CA" dirty="0"/>
              <a:t>C’est quoi ton opinion sur </a:t>
            </a:r>
            <a:r>
              <a:rPr lang="fr-CA"/>
              <a:t>ces évènements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179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 quoi les Métis avaient-ils peur?</a:t>
            </a:r>
            <a:br>
              <a:rPr lang="fr-CA" dirty="0"/>
            </a:br>
            <a:endParaRPr lang="fr-CA" dirty="0"/>
          </a:p>
          <a:p>
            <a:r>
              <a:rPr lang="fr-CA" dirty="0"/>
              <a:t>Les métis avaient peur de perde leurs fermes.</a:t>
            </a:r>
            <a:br>
              <a:rPr lang="fr-CA" dirty="0"/>
            </a:br>
            <a:endParaRPr lang="fr-CA" dirty="0"/>
          </a:p>
          <a:p>
            <a:r>
              <a:rPr lang="fr-CA" dirty="0"/>
              <a:t>C’est quoi ton opinion sur ces évènements ?</a:t>
            </a:r>
          </a:p>
        </p:txBody>
      </p:sp>
    </p:spTree>
    <p:extLst>
      <p:ext uri="{BB962C8B-B14F-4D97-AF65-F5344CB8AC3E}">
        <p14:creationId xmlns:p14="http://schemas.microsoft.com/office/powerpoint/2010/main" val="8562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trait</a:t>
            </a:r>
            <a:r>
              <a:rPr lang="en-CA" dirty="0" err="1"/>
              <a:t>és</a:t>
            </a:r>
            <a:r>
              <a:rPr lang="en-CA" dirty="0"/>
              <a:t> avec les PN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Lorsque</a:t>
            </a:r>
            <a:r>
              <a:rPr lang="en-CA" dirty="0"/>
              <a:t> le Canada a </a:t>
            </a:r>
            <a:r>
              <a:rPr lang="en-CA" dirty="0" err="1"/>
              <a:t>acheté</a:t>
            </a:r>
            <a:r>
              <a:rPr lang="en-CA" dirty="0"/>
              <a:t> les </a:t>
            </a:r>
            <a:r>
              <a:rPr lang="en-CA" dirty="0" err="1"/>
              <a:t>Territoires</a:t>
            </a:r>
            <a:r>
              <a:rPr lang="en-CA" dirty="0"/>
              <a:t> du Nord-</a:t>
            </a:r>
            <a:r>
              <a:rPr lang="en-CA" dirty="0" err="1"/>
              <a:t>Ouest</a:t>
            </a:r>
            <a:r>
              <a:rPr lang="en-CA" dirty="0"/>
              <a:t>,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devait</a:t>
            </a:r>
            <a:r>
              <a:rPr lang="en-CA" dirty="0"/>
              <a:t> </a:t>
            </a:r>
            <a:r>
              <a:rPr lang="en-CA" dirty="0" err="1"/>
              <a:t>négocier</a:t>
            </a:r>
            <a:r>
              <a:rPr lang="en-CA" dirty="0"/>
              <a:t> avec les PN.</a:t>
            </a:r>
          </a:p>
          <a:p>
            <a:endParaRPr lang="en-CA" dirty="0"/>
          </a:p>
          <a:p>
            <a:r>
              <a:rPr lang="en-CA" dirty="0" err="1"/>
              <a:t>Pourquoi</a:t>
            </a:r>
            <a:r>
              <a:rPr lang="en-CA" dirty="0"/>
              <a:t> </a:t>
            </a:r>
            <a:r>
              <a:rPr lang="en-CA" dirty="0" err="1"/>
              <a:t>penses-tu</a:t>
            </a:r>
            <a:r>
              <a:rPr lang="en-CA" dirty="0"/>
              <a:t>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65115"/>
            <a:ext cx="2581701" cy="39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</a:t>
            </a:r>
            <a:r>
              <a:rPr lang="en-CA" dirty="0" err="1"/>
              <a:t>Activité</a:t>
            </a:r>
            <a:r>
              <a:rPr lang="en-CA" dirty="0"/>
              <a:t> - Discussion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Quels</a:t>
            </a:r>
            <a:r>
              <a:rPr lang="en-CA" dirty="0"/>
              <a:t> </a:t>
            </a:r>
            <a:r>
              <a:rPr lang="en-CA" dirty="0" err="1"/>
              <a:t>étaient</a:t>
            </a:r>
            <a:r>
              <a:rPr lang="en-CA" dirty="0"/>
              <a:t> les motivations du </a:t>
            </a:r>
            <a:r>
              <a:rPr lang="en-CA" dirty="0" err="1"/>
              <a:t>gouvernement</a:t>
            </a:r>
            <a:r>
              <a:rPr lang="en-CA" dirty="0"/>
              <a:t>?</a:t>
            </a:r>
          </a:p>
          <a:p>
            <a:endParaRPr lang="en-CA" dirty="0"/>
          </a:p>
          <a:p>
            <a:r>
              <a:rPr lang="en-CA" dirty="0" err="1"/>
              <a:t>Quels</a:t>
            </a:r>
            <a:r>
              <a:rPr lang="en-CA" dirty="0"/>
              <a:t> </a:t>
            </a:r>
            <a:r>
              <a:rPr lang="en-CA" dirty="0" err="1"/>
              <a:t>étaients</a:t>
            </a:r>
            <a:r>
              <a:rPr lang="en-CA" dirty="0"/>
              <a:t> les motivations des Premières Nations?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71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fr-FR" dirty="0"/>
              <a:t>Motivation du gouvernement</a:t>
            </a:r>
            <a:br>
              <a:rPr lang="fr-FR" dirty="0"/>
            </a:br>
            <a:r>
              <a:rPr lang="fr-FR" dirty="0"/>
              <a:t>Réponses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/>
          <a:lstStyle/>
          <a:p>
            <a:r>
              <a:rPr lang="en-CA" sz="2800" dirty="0" err="1"/>
              <a:t>Établir</a:t>
            </a:r>
            <a:r>
              <a:rPr lang="en-CA" sz="2800" dirty="0"/>
              <a:t> plus de </a:t>
            </a:r>
            <a:r>
              <a:rPr lang="en-CA" sz="2800" dirty="0" err="1"/>
              <a:t>Canadien</a:t>
            </a:r>
            <a:r>
              <a:rPr lang="en-CA" sz="2800" dirty="0"/>
              <a:t> (</a:t>
            </a:r>
            <a:r>
              <a:rPr lang="en-CA" sz="2800" dirty="0" err="1"/>
              <a:t>si</a:t>
            </a:r>
            <a:r>
              <a:rPr lang="en-CA" sz="2800" dirty="0"/>
              <a:t> non les ÉU </a:t>
            </a:r>
            <a:r>
              <a:rPr lang="en-CA" sz="2800" dirty="0" err="1"/>
              <a:t>pourrait</a:t>
            </a:r>
            <a:r>
              <a:rPr lang="en-CA" sz="2800" dirty="0"/>
              <a:t> </a:t>
            </a:r>
            <a:r>
              <a:rPr lang="en-CA" sz="2800" dirty="0" err="1"/>
              <a:t>prendre</a:t>
            </a:r>
            <a:r>
              <a:rPr lang="en-CA" sz="2800" dirty="0"/>
              <a:t> la </a:t>
            </a:r>
            <a:r>
              <a:rPr lang="en-CA" sz="2800" dirty="0" err="1"/>
              <a:t>région</a:t>
            </a:r>
            <a:r>
              <a:rPr lang="en-CA" sz="2800" dirty="0"/>
              <a:t>)</a:t>
            </a:r>
          </a:p>
          <a:p>
            <a:r>
              <a:rPr lang="en-CA" sz="2800" dirty="0"/>
              <a:t>Macdonald </a:t>
            </a:r>
            <a:r>
              <a:rPr lang="en-CA" sz="2800" dirty="0" err="1"/>
              <a:t>voulait</a:t>
            </a:r>
            <a:r>
              <a:rPr lang="en-CA" sz="2800" dirty="0"/>
              <a:t> </a:t>
            </a:r>
            <a:r>
              <a:rPr lang="en-CA" sz="2800" dirty="0" err="1"/>
              <a:t>s’assurer</a:t>
            </a:r>
            <a:r>
              <a:rPr lang="en-CA" sz="2800" dirty="0"/>
              <a:t> </a:t>
            </a:r>
            <a:r>
              <a:rPr lang="en-CA" sz="2800" dirty="0" err="1"/>
              <a:t>qu’il</a:t>
            </a:r>
            <a:r>
              <a:rPr lang="en-CA" sz="2800" dirty="0"/>
              <a:t> </a:t>
            </a:r>
            <a:r>
              <a:rPr lang="en-CA" sz="2800" dirty="0" err="1"/>
              <a:t>reste</a:t>
            </a:r>
            <a:r>
              <a:rPr lang="en-CA" sz="2800" dirty="0"/>
              <a:t> encore des </a:t>
            </a:r>
            <a:r>
              <a:rPr lang="en-CA" sz="2800" dirty="0" err="1"/>
              <a:t>terres</a:t>
            </a:r>
            <a:r>
              <a:rPr lang="en-CA" sz="2800" dirty="0"/>
              <a:t> pour son plan pour un </a:t>
            </a:r>
            <a:r>
              <a:rPr lang="en-CA" sz="2800" dirty="0" err="1"/>
              <a:t>chemin</a:t>
            </a:r>
            <a:r>
              <a:rPr lang="en-CA" sz="2800" dirty="0"/>
              <a:t> de </a:t>
            </a:r>
            <a:r>
              <a:rPr lang="en-CA" sz="2800" dirty="0" err="1"/>
              <a:t>fer</a:t>
            </a:r>
            <a:r>
              <a:rPr lang="en-CA" sz="2800" dirty="0"/>
              <a:t> </a:t>
            </a:r>
            <a:r>
              <a:rPr lang="en-CA" sz="2800" dirty="0" err="1"/>
              <a:t>traversant</a:t>
            </a:r>
            <a:r>
              <a:rPr lang="en-CA" sz="2800" dirty="0"/>
              <a:t> les prairies.</a:t>
            </a:r>
          </a:p>
          <a:p>
            <a:r>
              <a:rPr lang="en-CA" sz="2800" dirty="0"/>
              <a:t>DOIT </a:t>
            </a:r>
            <a:r>
              <a:rPr lang="en-CA" sz="2800" dirty="0" err="1"/>
              <a:t>négocier</a:t>
            </a:r>
            <a:r>
              <a:rPr lang="en-CA" sz="2800" dirty="0"/>
              <a:t> avec les PN pour les </a:t>
            </a:r>
            <a:r>
              <a:rPr lang="en-CA" sz="2800" dirty="0" err="1"/>
              <a:t>terres</a:t>
            </a:r>
            <a:r>
              <a:rPr lang="en-CA" sz="2800" dirty="0"/>
              <a:t> (</a:t>
            </a:r>
            <a:r>
              <a:rPr lang="en-CA" sz="2800" dirty="0" err="1"/>
              <a:t>c’est</a:t>
            </a:r>
            <a:r>
              <a:rPr lang="en-CA" sz="2800" dirty="0"/>
              <a:t> </a:t>
            </a:r>
            <a:r>
              <a:rPr lang="en-CA" sz="2800"/>
              <a:t>la LOI)</a:t>
            </a:r>
            <a:endParaRPr lang="en-CA" sz="2800" dirty="0"/>
          </a:p>
          <a:p>
            <a:r>
              <a:rPr lang="en-CA" dirty="0"/>
              <a:t>La </a:t>
            </a:r>
            <a:r>
              <a:rPr lang="en-CA" dirty="0" err="1"/>
              <a:t>paix</a:t>
            </a:r>
            <a:r>
              <a:rPr lang="en-CA" dirty="0"/>
              <a:t> entre les colons et les PN.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 des PN</a:t>
            </a:r>
            <a:br>
              <a:rPr lang="en-CA" dirty="0"/>
            </a:br>
            <a:r>
              <a:rPr lang="en-CA" dirty="0" err="1"/>
              <a:t>Réponses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Les droits </a:t>
            </a:r>
            <a:r>
              <a:rPr lang="en-CA" dirty="0" err="1"/>
              <a:t>sur</a:t>
            </a:r>
            <a:r>
              <a:rPr lang="en-CA" dirty="0"/>
              <a:t> </a:t>
            </a:r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terres</a:t>
            </a:r>
            <a:r>
              <a:rPr lang="en-CA" dirty="0"/>
              <a:t> </a:t>
            </a:r>
            <a:r>
              <a:rPr lang="en-CA" dirty="0" err="1"/>
              <a:t>accordés</a:t>
            </a:r>
            <a:r>
              <a:rPr lang="en-CA" dirty="0"/>
              <a:t> par la </a:t>
            </a:r>
            <a:r>
              <a:rPr lang="en-CA" dirty="0" err="1"/>
              <a:t>loi</a:t>
            </a:r>
            <a:r>
              <a:rPr lang="en-CA" dirty="0"/>
              <a:t>.</a:t>
            </a:r>
          </a:p>
          <a:p>
            <a:r>
              <a:rPr lang="en-CA" dirty="0" err="1"/>
              <a:t>Certaines</a:t>
            </a:r>
            <a:r>
              <a:rPr lang="en-CA" dirty="0"/>
              <a:t> </a:t>
            </a:r>
            <a:r>
              <a:rPr lang="en-CA" dirty="0" err="1"/>
              <a:t>terres</a:t>
            </a:r>
            <a:r>
              <a:rPr lang="en-CA" dirty="0"/>
              <a:t> </a:t>
            </a:r>
            <a:r>
              <a:rPr lang="en-CA" dirty="0" err="1"/>
              <a:t>réservées</a:t>
            </a:r>
            <a:r>
              <a:rPr lang="en-CA" dirty="0"/>
              <a:t> aux PN</a:t>
            </a:r>
          </a:p>
          <a:p>
            <a:r>
              <a:rPr lang="en-CA" dirty="0" err="1"/>
              <a:t>Chaque</a:t>
            </a:r>
            <a:r>
              <a:rPr lang="en-CA" dirty="0"/>
              <a:t> </a:t>
            </a:r>
            <a:r>
              <a:rPr lang="en-CA" dirty="0" err="1"/>
              <a:t>année</a:t>
            </a:r>
            <a:r>
              <a:rPr lang="en-CA" dirty="0"/>
              <a:t>,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somme</a:t>
            </a:r>
            <a:r>
              <a:rPr lang="en-CA" dirty="0"/>
              <a:t> </a:t>
            </a:r>
            <a:r>
              <a:rPr lang="en-CA" dirty="0" err="1"/>
              <a:t>d’argent</a:t>
            </a:r>
            <a:r>
              <a:rPr lang="en-CA" dirty="0"/>
              <a:t> à  </a:t>
            </a:r>
            <a:r>
              <a:rPr lang="en-CA" dirty="0" err="1"/>
              <a:t>chaque</a:t>
            </a:r>
            <a:r>
              <a:rPr lang="en-CA" dirty="0"/>
              <a:t> nation</a:t>
            </a:r>
          </a:p>
          <a:p>
            <a:r>
              <a:rPr lang="en-CA" dirty="0"/>
              <a:t>Services </a:t>
            </a:r>
            <a:r>
              <a:rPr lang="en-CA" dirty="0" err="1"/>
              <a:t>gratuies</a:t>
            </a:r>
            <a:r>
              <a:rPr lang="en-CA" dirty="0"/>
              <a:t> (</a:t>
            </a:r>
            <a:r>
              <a:rPr lang="en-CA" dirty="0" err="1"/>
              <a:t>écoles</a:t>
            </a:r>
            <a:r>
              <a:rPr lang="en-CA" dirty="0"/>
              <a:t>, </a:t>
            </a:r>
            <a:r>
              <a:rPr lang="en-CA" dirty="0" err="1"/>
              <a:t>équipement</a:t>
            </a:r>
            <a:r>
              <a:rPr lang="en-CA" dirty="0"/>
              <a:t> </a:t>
            </a:r>
            <a:r>
              <a:rPr lang="en-CA" dirty="0" err="1"/>
              <a:t>agricoles</a:t>
            </a:r>
            <a:r>
              <a:rPr lang="en-CA" dirty="0"/>
              <a:t>, aide en </a:t>
            </a:r>
            <a:r>
              <a:rPr lang="en-CA" dirty="0" err="1"/>
              <a:t>cas</a:t>
            </a:r>
            <a:r>
              <a:rPr lang="en-CA" dirty="0"/>
              <a:t> de famine)</a:t>
            </a:r>
          </a:p>
          <a:p>
            <a:r>
              <a:rPr lang="en-CA" dirty="0"/>
              <a:t>La </a:t>
            </a:r>
            <a:r>
              <a:rPr lang="en-CA" dirty="0" err="1"/>
              <a:t>paix</a:t>
            </a:r>
            <a:r>
              <a:rPr lang="en-CA" dirty="0"/>
              <a:t> avec les colons.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9143"/>
            <a:ext cx="7162800" cy="1399032"/>
          </a:xfrm>
        </p:spPr>
        <p:txBody>
          <a:bodyPr/>
          <a:lstStyle/>
          <a:p>
            <a:pPr algn="ctr"/>
            <a:r>
              <a:rPr lang="fr-CA" dirty="0"/>
              <a:t>La Culture Métisse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54143"/>
            <a:ext cx="8229600" cy="4287743"/>
          </a:xfrm>
        </p:spPr>
        <p:txBody>
          <a:bodyPr/>
          <a:lstStyle/>
          <a:p>
            <a:r>
              <a:rPr lang="fr-CA" dirty="0"/>
              <a:t>Au début 1800, les métis de la rivière Rouge (Aujourd’hui au Manitoba) ont commencer a se considérer comme une nation qui voulait protéger leur identité et leurs droits de territoires.</a:t>
            </a:r>
          </a:p>
          <a:p>
            <a:endParaRPr lang="fr-CA" dirty="0"/>
          </a:p>
          <a:p>
            <a:r>
              <a:rPr lang="fr-CA" dirty="0"/>
              <a:t>Qu’est-ce qui est un métis?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451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991600" cy="1399032"/>
          </a:xfrm>
        </p:spPr>
        <p:txBody>
          <a:bodyPr>
            <a:normAutofit/>
          </a:bodyPr>
          <a:lstStyle/>
          <a:p>
            <a:r>
              <a:rPr lang="en-CA" sz="4000" dirty="0"/>
              <a:t>La </a:t>
            </a:r>
            <a:r>
              <a:rPr lang="en-CA" sz="4000" dirty="0" err="1"/>
              <a:t>création</a:t>
            </a:r>
            <a:r>
              <a:rPr lang="en-CA" sz="4000" dirty="0"/>
              <a:t> du Manitoba – Jour 2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Tu pourras </a:t>
            </a:r>
            <a:r>
              <a:rPr lang="fr-CA" dirty="0"/>
              <a:t>expliquer les principaux facteurs de la rébellion de la Rivière Rouge en 1870.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1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027906"/>
          </a:xfrm>
        </p:spPr>
        <p:txBody>
          <a:bodyPr>
            <a:normAutofit fontScale="90000"/>
          </a:bodyPr>
          <a:lstStyle/>
          <a:p>
            <a:r>
              <a:rPr lang="fr-CA" dirty="0"/>
              <a:t>En 1869, les arpenteurs entre en conflit avec les Métis.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52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0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5F727001D0499EA8A77FB0CADF87" ma:contentTypeVersion="7" ma:contentTypeDescription="Create a new document." ma:contentTypeScope="" ma:versionID="efb4202709f250c3de77d62b428f542e">
  <xsd:schema xmlns:xsd="http://www.w3.org/2001/XMLSchema" xmlns:xs="http://www.w3.org/2001/XMLSchema" xmlns:p="http://schemas.microsoft.com/office/2006/metadata/properties" xmlns:ns1="http://schemas.microsoft.com/sharepoint/v3" xmlns:ns2="d9d66f61-65f4-4e32-b231-14af10bc914a" targetNamespace="http://schemas.microsoft.com/office/2006/metadata/properties" ma:root="true" ma:fieldsID="dfdb8f48fc503a6e3507e9a5af0fcfc8" ns1:_="" ns2:_="">
    <xsd:import namespace="http://schemas.microsoft.com/sharepoint/v3"/>
    <xsd:import namespace="d9d66f61-65f4-4e32-b231-14af10bc91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6f61-65f4-4e32-b231-14af10bc914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b976e46-8b69-48ef-b43a-92841bcbded5}" ma:internalName="Blog_x0020_Category" ma:readOnly="false" ma:showField="Title" ma:web="d9d66f61-65f4-4e32-b231-14af10bc914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d9d66f61-65f4-4e32-b231-14af10bc914a">35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89C99E-9E3B-4822-8AC2-0E8C6C8B059F}"/>
</file>

<file path=customXml/itemProps2.xml><?xml version="1.0" encoding="utf-8"?>
<ds:datastoreItem xmlns:ds="http://schemas.openxmlformats.org/officeDocument/2006/customXml" ds:itemID="{28B9E70E-F943-47FC-A4B0-2C5D1AD429ED}"/>
</file>

<file path=customXml/itemProps3.xml><?xml version="1.0" encoding="utf-8"?>
<ds:datastoreItem xmlns:ds="http://schemas.openxmlformats.org/officeDocument/2006/customXml" ds:itemID="{13F150AC-77E2-4417-ABF2-F0A271715A9A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10884</TotalTime>
  <Words>618</Words>
  <Application>Microsoft Office PowerPoint</Application>
  <PresentationFormat>Affichage à l'écran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Verdana</vt:lpstr>
      <vt:lpstr>Wingdings 2</vt:lpstr>
      <vt:lpstr>Verve</vt:lpstr>
      <vt:lpstr>La Création du Manitoba- jour 1</vt:lpstr>
      <vt:lpstr>Objectif d’apprentissage</vt:lpstr>
      <vt:lpstr>Les traités avec les PN</vt:lpstr>
      <vt:lpstr>Post-Activité - Discussion</vt:lpstr>
      <vt:lpstr>Motivation du gouvernement Réponses</vt:lpstr>
      <vt:lpstr>Motivation des PN Réponses</vt:lpstr>
      <vt:lpstr>La Culture Métisse</vt:lpstr>
      <vt:lpstr>La création du Manitoba – Jour 2</vt:lpstr>
      <vt:lpstr>En 1869, les arpenteurs entre en conflit avec les Métis.</vt:lpstr>
      <vt:lpstr>La formation du Manitoba</vt:lpstr>
      <vt:lpstr>Louis Riel</vt:lpstr>
      <vt:lpstr>Des conflits commencent…</vt:lpstr>
      <vt:lpstr>Présentation PowerPoint</vt:lpstr>
      <vt:lpstr>Une guerre civile</vt:lpstr>
      <vt:lpstr>La province du Manitoba</vt:lpstr>
      <vt:lpstr>La province du Manitoba</vt:lpstr>
      <vt:lpstr>Le départ de Riel</vt:lpstr>
      <vt:lpstr>Discussion</vt:lpstr>
      <vt:lpstr>Discussion</vt:lpstr>
      <vt:lpstr>Discussion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Création du Manitoba - Suggestions for home</dc:title>
  <dc:creator>ED18</dc:creator>
  <cp:lastModifiedBy>Church, Eric  (ASD-W)</cp:lastModifiedBy>
  <cp:revision>65</cp:revision>
  <cp:lastPrinted>2018-05-10T17:30:10Z</cp:lastPrinted>
  <dcterms:created xsi:type="dcterms:W3CDTF">2012-09-09T19:05:24Z</dcterms:created>
  <dcterms:modified xsi:type="dcterms:W3CDTF">2020-03-16T17:16:30Z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0x010100D0FA5F727001D0499EA8A77FB0CADF87</vt:lpwstr>
  </property>
</Properties>
</file>